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1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2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8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2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7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3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1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635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148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F7574C-CECF-4D2C-942C-AD0010A23735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3668C8-B6A9-4C76-9DE1-C556027CA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9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300" y="1498600"/>
            <a:ext cx="6057900" cy="4076700"/>
          </a:xfrm>
        </p:spPr>
        <p:txBody>
          <a:bodyPr/>
          <a:lstStyle/>
          <a:p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-Heavy" pitchFamily="2" charset="0"/>
              </a:rPr>
              <a:t>Михалкина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-Heavy" pitchFamily="2" charset="0"/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-Heavy" pitchFamily="2" charset="0"/>
              </a:rPr>
              <a:t>Юлия Сергеевна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-Heavy" pitchFamily="2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-Heavy" pitchFamily="2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-Heavy" pitchFamily="2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12.11.2002 </a:t>
            </a:r>
            <a:r>
              <a:rPr lang="ru-RU" sz="2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г.р.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ученица </a:t>
            </a:r>
            <a:r>
              <a:rPr lang="ru-RU" sz="2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2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«в» класса, школы №225, </a:t>
            </a:r>
            <a:br>
              <a:rPr lang="ru-RU" sz="2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Заречный, Пензенской области</a:t>
            </a:r>
            <a:endParaRPr lang="ru-RU" sz="2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254000"/>
            <a:ext cx="4318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936" y="609599"/>
            <a:ext cx="4706864" cy="5981701"/>
          </a:xfrm>
        </p:spPr>
        <p:txBody>
          <a:bodyPr>
            <a:normAutofit/>
          </a:bodyPr>
          <a:lstStyle/>
          <a:p>
            <a:r>
              <a:rPr lang="ru-RU" sz="2000" b="1" dirty="0"/>
              <a:t>Когда я узнала, что стартовал конкурс-фестиваль «Атом Сфера», я решила подать заявку. На заочном этапе, мне пришлось приложить все свои знания и умения, которые я смогла приобрести за два года обучения в Студии «Автор». Этот конкурс-фестиваль направлен на газетную журналистику, поэтому мне нужно было </a:t>
            </a:r>
            <a:r>
              <a:rPr lang="ru-RU" sz="2000" b="1" dirty="0" smtClean="0"/>
              <a:t>многому учиться заново. </a:t>
            </a:r>
            <a:r>
              <a:rPr lang="ru-RU" sz="2000" b="1" dirty="0"/>
              <a:t>Когда я узнала, что наша команда </a:t>
            </a:r>
            <a:r>
              <a:rPr lang="ru-RU" sz="2000" b="1" dirty="0" smtClean="0"/>
              <a:t>попала в </a:t>
            </a:r>
            <a:r>
              <a:rPr lang="ru-RU" sz="2000" b="1" dirty="0"/>
              <a:t>двадцатку сильнейших участников, то я была безумно рада и ждала поездку в город Лесной.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609599"/>
            <a:ext cx="3986253" cy="2658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3385966"/>
            <a:ext cx="3986253" cy="2658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781305"/>
            <a:ext cx="2570236" cy="38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0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09599"/>
            <a:ext cx="4787900" cy="6047545"/>
          </a:xfrm>
        </p:spPr>
        <p:txBody>
          <a:bodyPr>
            <a:normAutofit/>
          </a:bodyPr>
          <a:lstStyle/>
          <a:p>
            <a:r>
              <a:rPr lang="ru-RU" sz="2000" b="1" dirty="0"/>
              <a:t>В первый и второй день очного этапа конкурса нам объявляли задание, на выполнение которых нам давалось полтора часа. В этих заданиях, нам нужно было написать дайджест, состоящий из трех, а потом из пяти событий, которые запомнились мне </a:t>
            </a:r>
            <a:r>
              <a:rPr lang="ru-RU" sz="2000" b="1" dirty="0" smtClean="0"/>
              <a:t>в </a:t>
            </a:r>
            <a:r>
              <a:rPr lang="ru-RU" sz="2000" b="1" dirty="0"/>
              <a:t>этот день. Я рассказала, о экскурсии по скверу имени Ю.А. Гагарина, о нашей поездке в город Лесной и о том, как было потрясающе встретить друзей, которые были участниками двух фестивалей «Атом ТВ</a:t>
            </a:r>
            <a:r>
              <a:rPr lang="ru-RU" sz="2000" b="1" dirty="0" smtClean="0"/>
              <a:t>», и, </a:t>
            </a:r>
            <a:r>
              <a:rPr lang="ru-RU" sz="2000" b="1" dirty="0"/>
              <a:t>с которыми я </a:t>
            </a:r>
            <a:r>
              <a:rPr lang="ru-RU" sz="2000" b="1" dirty="0" smtClean="0"/>
              <a:t>летом провела </a:t>
            </a:r>
            <a:r>
              <a:rPr lang="ru-RU" sz="2000" b="1" dirty="0"/>
              <a:t>21 день в ВДЦ «Орлёнок».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99" y="840570"/>
            <a:ext cx="4419600" cy="294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28" y="415619"/>
            <a:ext cx="2248243" cy="3371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42595" r="31605" b="23888"/>
          <a:stretch/>
        </p:blipFill>
        <p:spPr>
          <a:xfrm>
            <a:off x="5803900" y="3923189"/>
            <a:ext cx="5105400" cy="27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7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609600"/>
            <a:ext cx="6985000" cy="5930900"/>
          </a:xfrm>
        </p:spPr>
        <p:txBody>
          <a:bodyPr>
            <a:normAutofit/>
          </a:bodyPr>
          <a:lstStyle/>
          <a:p>
            <a:r>
              <a:rPr lang="ru-RU" sz="2000" b="1" dirty="0"/>
              <a:t>В третий день, я поучаствовала в подготовке к созданию интернет газеты «</a:t>
            </a:r>
            <a:r>
              <a:rPr lang="en-US" sz="2000" b="1" dirty="0"/>
              <a:t>Atom</a:t>
            </a:r>
            <a:r>
              <a:rPr lang="ru-RU" sz="2000" b="1" dirty="0"/>
              <a:t>’</a:t>
            </a:r>
            <a:r>
              <a:rPr lang="en-US" sz="2000" b="1" dirty="0"/>
              <a:t>s cool</a:t>
            </a:r>
            <a:r>
              <a:rPr lang="ru-RU" sz="2000" b="1" dirty="0"/>
              <a:t>». В дальнейшем я буду активно заполнять газету, предлагать свои идеи и новости, а также буду являться участником редакции. Этот фестиваль-конкурс дал мне многое. Все приобретённые знания во время мастер-классов, знакомство с профессионалами в сфере печатной </a:t>
            </a:r>
            <a:r>
              <a:rPr lang="ru-RU" sz="2000" b="1" dirty="0" smtClean="0"/>
              <a:t>журналистики внушили </a:t>
            </a:r>
            <a:r>
              <a:rPr lang="ru-RU" sz="2000" b="1" dirty="0"/>
              <a:t>мне </a:t>
            </a:r>
            <a:r>
              <a:rPr lang="ru-RU" sz="2000" b="1" dirty="0" smtClean="0"/>
              <a:t>уверенность в том, что я выбрала интересное занятие, а так же бодрость </a:t>
            </a:r>
            <a:r>
              <a:rPr lang="ru-RU" sz="2000" b="1" dirty="0"/>
              <a:t>и весёлое настроение на весь оставшийся год. Я получила грамоту и призы за активное участие в конкурсе-фестивале «Атом Сфера». Благодаря этому конкурсу, для меня открылись новые возможности. Теперь я знаю и могу развиваться в нескольких направлениях журналистики. 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312615"/>
            <a:ext cx="4337349" cy="3143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49" y="3670300"/>
            <a:ext cx="43053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1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0" y="622300"/>
            <a:ext cx="7747000" cy="2133600"/>
          </a:xfrm>
        </p:spPr>
        <p:txBody>
          <a:bodyPr>
            <a:normAutofit/>
          </a:bodyPr>
          <a:lstStyle/>
          <a:p>
            <a:r>
              <a:rPr lang="ru-RU" sz="2000" b="1" dirty="0"/>
              <a:t>Кроме этого, я принимала участие в создании  видео-интервью на конкурс «Слава созидателям</a:t>
            </a:r>
            <a:r>
              <a:rPr lang="ru-RU" sz="2000" b="1" dirty="0" smtClean="0"/>
              <a:t>». По итогам этого конкурса мои работы были признаны лучшими в г. Заречный. </a:t>
            </a:r>
            <a:r>
              <a:rPr lang="ru-RU" sz="2000" b="1" dirty="0"/>
              <a:t>З</a:t>
            </a:r>
            <a:r>
              <a:rPr lang="ru-RU" sz="2000" b="1" dirty="0" smtClean="0"/>
              <a:t>а что меня наградили поездкой в </a:t>
            </a:r>
            <a:r>
              <a:rPr lang="ru-RU" sz="2000" b="1" dirty="0"/>
              <a:t>Москву, где состоялось </a:t>
            </a:r>
            <a:r>
              <a:rPr lang="ru-RU" sz="2000" b="1" dirty="0" smtClean="0"/>
              <a:t>подведение итогов конкурса.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1083733"/>
            <a:ext cx="3556000" cy="2370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649133"/>
            <a:ext cx="3524250" cy="2349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59567"/>
            <a:ext cx="6096000" cy="40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99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220</TotalTime>
  <Words>344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Cooper-Heavy</vt:lpstr>
      <vt:lpstr>Garamond</vt:lpstr>
      <vt:lpstr>Савон</vt:lpstr>
      <vt:lpstr>Михалкина Юлия Сергеевна  12.11.2002 г.р. ученица 8 «в» класса, школы №225,  г. Заречный, Пензенской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Михалкина Юлия Сергеевна</dc:title>
  <dc:creator>User</dc:creator>
  <cp:lastModifiedBy>User</cp:lastModifiedBy>
  <cp:revision>32</cp:revision>
  <dcterms:created xsi:type="dcterms:W3CDTF">2016-05-25T12:50:51Z</dcterms:created>
  <dcterms:modified xsi:type="dcterms:W3CDTF">2017-02-02T10:39:55Z</dcterms:modified>
</cp:coreProperties>
</file>